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2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4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63C85-B231-4850-8CD0-1D013C5F3F35}" type="datetimeFigureOut">
              <a:rPr lang="en-AU" smtClean="0"/>
              <a:t>1/03/2017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9577-12DA-42C6-9DD5-26CD7D9859B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831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63C85-B231-4850-8CD0-1D013C5F3F35}" type="datetimeFigureOut">
              <a:rPr lang="en-AU" smtClean="0"/>
              <a:t>1/03/2017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9577-12DA-42C6-9DD5-26CD7D9859B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36692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63C85-B231-4850-8CD0-1D013C5F3F35}" type="datetimeFigureOut">
              <a:rPr lang="en-AU" smtClean="0"/>
              <a:t>1/03/2017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9577-12DA-42C6-9DD5-26CD7D9859B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6342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63C85-B231-4850-8CD0-1D013C5F3F35}" type="datetimeFigureOut">
              <a:rPr lang="en-AU" smtClean="0"/>
              <a:t>1/03/2017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9577-12DA-42C6-9DD5-26CD7D9859B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8604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63C85-B231-4850-8CD0-1D013C5F3F35}" type="datetimeFigureOut">
              <a:rPr lang="en-AU" smtClean="0"/>
              <a:t>1/03/2017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9577-12DA-42C6-9DD5-26CD7D9859B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4690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63C85-B231-4850-8CD0-1D013C5F3F35}" type="datetimeFigureOut">
              <a:rPr lang="en-AU" smtClean="0"/>
              <a:t>1/03/2017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9577-12DA-42C6-9DD5-26CD7D9859B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83551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63C85-B231-4850-8CD0-1D013C5F3F35}" type="datetimeFigureOut">
              <a:rPr lang="en-AU" smtClean="0"/>
              <a:t>1/03/2017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9577-12DA-42C6-9DD5-26CD7D9859B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4858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63C85-B231-4850-8CD0-1D013C5F3F35}" type="datetimeFigureOut">
              <a:rPr lang="en-AU" smtClean="0"/>
              <a:t>1/03/2017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9577-12DA-42C6-9DD5-26CD7D9859B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2735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63C85-B231-4850-8CD0-1D013C5F3F35}" type="datetimeFigureOut">
              <a:rPr lang="en-AU" smtClean="0"/>
              <a:t>1/03/2017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9577-12DA-42C6-9DD5-26CD7D9859B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8150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63C85-B231-4850-8CD0-1D013C5F3F35}" type="datetimeFigureOut">
              <a:rPr lang="en-AU" smtClean="0"/>
              <a:t>1/03/2017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9577-12DA-42C6-9DD5-26CD7D9859B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5191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63C85-B231-4850-8CD0-1D013C5F3F35}" type="datetimeFigureOut">
              <a:rPr lang="en-AU" smtClean="0"/>
              <a:t>1/03/2017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9577-12DA-42C6-9DD5-26CD7D9859B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9077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63C85-B231-4850-8CD0-1D013C5F3F35}" type="datetimeFigureOut">
              <a:rPr lang="en-AU" smtClean="0"/>
              <a:t>1/03/2017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09577-12DA-42C6-9DD5-26CD7D9859B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6617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387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A79184EA475D4D98FCD53412877A16" ma:contentTypeVersion="0" ma:contentTypeDescription="Create a new document." ma:contentTypeScope="" ma:versionID="f8a8e9e675aa60ff1b81f6410110e2bc">
  <xsd:schema xmlns:xsd="http://www.w3.org/2001/XMLSchema" xmlns:xs="http://www.w3.org/2001/XMLSchema" xmlns:p="http://schemas.microsoft.com/office/2006/metadata/properties" xmlns:ns2="73fc72b5-e682-415d-9414-c8219f72e3b6" targetNamespace="http://schemas.microsoft.com/office/2006/metadata/properties" ma:root="true" ma:fieldsID="4c5bbc9c6e0444729a21109b0d66dff5" ns2:_="">
    <xsd:import namespace="73fc72b5-e682-415d-9414-c8219f72e3b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fc72b5-e682-415d-9414-c8219f72e3b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3fc72b5-e682-415d-9414-c8219f72e3b6">MVCT-1985958098-55</_dlc_DocId>
    <_dlc_DocIdUrl xmlns="73fc72b5-e682-415d-9414-c8219f72e3b6">
      <Url>https://macroview365.sharepoint.com/sites/colin/mvres/_layouts/15/DocIdRedir.aspx?ID=MVCT-1985958098-55</Url>
      <Description>MVCT-1985958098-55</Description>
    </_dlc_DocIdUrl>
  </documentManagement>
</p:properties>
</file>

<file path=customXml/itemProps1.xml><?xml version="1.0" encoding="utf-8"?>
<ds:datastoreItem xmlns:ds="http://schemas.openxmlformats.org/officeDocument/2006/customXml" ds:itemID="{2540880C-3BBE-4F68-807D-10DB3F7092E2}"/>
</file>

<file path=customXml/itemProps2.xml><?xml version="1.0" encoding="utf-8"?>
<ds:datastoreItem xmlns:ds="http://schemas.openxmlformats.org/officeDocument/2006/customXml" ds:itemID="{A2E5A996-1FBB-4296-94A6-F6B5C5793FA8}"/>
</file>

<file path=customXml/itemProps3.xml><?xml version="1.0" encoding="utf-8"?>
<ds:datastoreItem xmlns:ds="http://schemas.openxmlformats.org/officeDocument/2006/customXml" ds:itemID="{440A6CA0-2603-49AA-850D-55CDE8AC1CCB}"/>
</file>

<file path=customXml/itemProps4.xml><?xml version="1.0" encoding="utf-8"?>
<ds:datastoreItem xmlns:ds="http://schemas.openxmlformats.org/officeDocument/2006/customXml" ds:itemID="{D1D7902F-C8F9-494D-9FC7-D4F08F51A44D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Blank Presentation.pptx</dc:title>
  <dc:creator>Roel Bag-ao</dc:creator>
  <cp:lastModifiedBy>Roel Bag-ao</cp:lastModifiedBy>
  <cp:revision>1</cp:revision>
  <dcterms:created xsi:type="dcterms:W3CDTF">2017-03-01T01:59:16Z</dcterms:created>
  <dcterms:modified xsi:type="dcterms:W3CDTF">2017-03-01T02:00:02Z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0x010100AFA79184EA475D4D98FCD53412877A16</vt:lpwstr>
  </property>
  <property fmtid="{D5CDD505-2E9C-101B-9397-08002B2CF9AE}" pid="3" name="_dlc_DocIdItemGuid">
    <vt:lpwstr>806e1835-f7e0-4398-9d10-cb4e0fe18c3a</vt:lpwstr>
  </property>
</Properties>
</file>